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660"/>
  </p:normalViewPr>
  <p:slideViewPr>
    <p:cSldViewPr>
      <p:cViewPr varScale="1">
        <p:scale>
          <a:sx n="86" d="100"/>
          <a:sy n="86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2CE8-0A72-4A0A-AF16-A4F8EF261AF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A7F8D-EEF4-4138-84EF-AB18AEA79C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53DA1C-C3DA-42A4-8B4C-094FC21AA88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CEC6B3-2646-4BAF-91C3-531179EBF7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ath.phillipmartin.info/school_teacher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149856" cy="4326467"/>
          </a:xfrm>
          <a:prstGeom prst="rect">
            <a:avLst/>
          </a:prstGeom>
          <a:noFill/>
        </p:spPr>
      </p:pic>
      <p:sp>
        <p:nvSpPr>
          <p:cNvPr id="3" name="Flowchart: Sequential Access Storage 2"/>
          <p:cNvSpPr/>
          <p:nvPr/>
        </p:nvSpPr>
        <p:spPr>
          <a:xfrm>
            <a:off x="1219200" y="838200"/>
            <a:ext cx="3505200" cy="221284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A, B, C…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illustrationsof.com/royalty-free-students-clipart-illustration-230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762000"/>
            <a:ext cx="5638800" cy="5920741"/>
          </a:xfrm>
          <a:prstGeom prst="rect">
            <a:avLst/>
          </a:prstGeom>
          <a:noFill/>
        </p:spPr>
      </p:pic>
      <p:sp>
        <p:nvSpPr>
          <p:cNvPr id="3" name="Rectangular Callout 2"/>
          <p:cNvSpPr/>
          <p:nvPr/>
        </p:nvSpPr>
        <p:spPr>
          <a:xfrm>
            <a:off x="3505200" y="457200"/>
            <a:ext cx="4114800" cy="1219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A, B, C…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s.clipartof.com/small/215425-Royalty-Free-RF-Clipart-Illustration-Of-Diverse-School-Kids-Raising-Their-Hands-In-C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29" y="502919"/>
            <a:ext cx="8098971" cy="5669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lipartillustration.com/royalty-free-image-1706/clipart-illustration-cute-office-secretary-student-helper-girl-woman-wit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33400"/>
            <a:ext cx="7261962" cy="5890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w.riverview.wednet.edu/STAFF_PAGES/Olson/studentwrit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6248400" cy="52308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5562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Name:  </a:t>
            </a:r>
            <a:r>
              <a:rPr lang="en-US" sz="4000" u="sng" dirty="0" smtClean="0"/>
              <a:t>Johann Schmidt</a:t>
            </a:r>
            <a:endParaRPr lang="en-US" sz="4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ccl.rit.albany.edu/knilt/images/0/00/Student_clip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505200" cy="2068069"/>
          </a:xfrm>
          <a:prstGeom prst="rect">
            <a:avLst/>
          </a:prstGeom>
          <a:noFill/>
        </p:spPr>
      </p:pic>
      <p:sp>
        <p:nvSpPr>
          <p:cNvPr id="3" name="Notched Right Arrow 2"/>
          <p:cNvSpPr/>
          <p:nvPr/>
        </p:nvSpPr>
        <p:spPr>
          <a:xfrm>
            <a:off x="3962400" y="2819400"/>
            <a:ext cx="7620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ttp://www.illustrationsof.com/royalty-free-students-clipart-illustration-2303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762000"/>
            <a:ext cx="3918856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dreamstime.com/student-chalkboard-thumb11585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817055"/>
            <a:ext cx="7131388" cy="4974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2.bp.blogspot.com/-bSTzHczSd84/T6qHBKA_7GI/AAAAAAAAAsw/gZv3y05DjCI/s1600/Thumbs_Up_Smiley_Face_800x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792712" cy="5187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llustrationsof.com/royalty-free-students-clipart-illustration-230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030980"/>
            <a:ext cx="2191657" cy="2301240"/>
          </a:xfrm>
          <a:prstGeom prst="rect">
            <a:avLst/>
          </a:prstGeom>
          <a:noFill/>
        </p:spPr>
      </p:pic>
      <p:pic>
        <p:nvPicPr>
          <p:cNvPr id="3" name="Picture 2" descr="http://2.bp.blogspot.com/-bSTzHczSd84/T6qHBKA_7GI/AAAAAAAAAsw/gZv3y05DjCI/s1600/Thumbs_Up_Smiley_Face_800x5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2590800" cy="1724657"/>
          </a:xfrm>
          <a:prstGeom prst="rect">
            <a:avLst/>
          </a:prstGeom>
          <a:noFill/>
        </p:spPr>
      </p:pic>
      <p:sp>
        <p:nvSpPr>
          <p:cNvPr id="4" name="Rectangular Callout 3"/>
          <p:cNvSpPr/>
          <p:nvPr/>
        </p:nvSpPr>
        <p:spPr>
          <a:xfrm>
            <a:off x="533400" y="685800"/>
            <a:ext cx="1676400" cy="7620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A,B,C</a:t>
            </a:r>
            <a:r>
              <a:rPr lang="en-US" sz="6000" dirty="0" smtClean="0"/>
              <a:t> …</a:t>
            </a:r>
            <a:endParaRPr lang="en-US" sz="6000" dirty="0"/>
          </a:p>
        </p:txBody>
      </p:sp>
      <p:pic>
        <p:nvPicPr>
          <p:cNvPr id="5" name="Picture 2" descr="http://www.illustrationsof.com/royalty-free-students-clipart-illustration-230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2039257" cy="2141220"/>
          </a:xfrm>
          <a:prstGeom prst="rect">
            <a:avLst/>
          </a:prstGeom>
          <a:noFill/>
        </p:spPr>
      </p:pic>
      <p:pic>
        <p:nvPicPr>
          <p:cNvPr id="6" name="Picture 2" descr="http://www.dreamstime.com/student-chalkboard-thumb115855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886200"/>
            <a:ext cx="2918541" cy="2035683"/>
          </a:xfrm>
          <a:prstGeom prst="rect">
            <a:avLst/>
          </a:prstGeom>
          <a:noFill/>
        </p:spPr>
      </p:pic>
      <p:pic>
        <p:nvPicPr>
          <p:cNvPr id="7" name="Picture 2" descr="http://www.clipartillustration.com/royalty-free-image-1706/clipart-illustration-cute-office-secretary-student-helper-girl-woman-with-pap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267200"/>
            <a:ext cx="2160739" cy="1752600"/>
          </a:xfrm>
          <a:prstGeom prst="rect">
            <a:avLst/>
          </a:prstGeom>
          <a:noFill/>
        </p:spPr>
      </p:pic>
      <p:pic>
        <p:nvPicPr>
          <p:cNvPr id="8" name="Picture 2" descr="http://images.clipartof.com/small/215425-Royalty-Free-RF-Clipart-Illustration-Of-Diverse-School-Kids-Raising-Their-Hands-In-Clas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33400"/>
            <a:ext cx="2155371" cy="1508760"/>
          </a:xfrm>
          <a:prstGeom prst="rect">
            <a:avLst/>
          </a:prstGeom>
          <a:noFill/>
        </p:spPr>
      </p:pic>
      <p:pic>
        <p:nvPicPr>
          <p:cNvPr id="9" name="Picture 2" descr="http://www.sw.riverview.wednet.edu/STAFF_PAGES/Olson/studentwritin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286000"/>
            <a:ext cx="1911471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18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Wesley</cp:lastModifiedBy>
  <cp:revision>7</cp:revision>
  <dcterms:created xsi:type="dcterms:W3CDTF">2012-08-25T00:54:14Z</dcterms:created>
  <dcterms:modified xsi:type="dcterms:W3CDTF">2012-08-25T01:54:45Z</dcterms:modified>
</cp:coreProperties>
</file>