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20F19-D17C-4BC7-B425-9A67AE8620D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4D3F07-BEEF-451F-8DFE-5E7A9363FF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Frakturcertificat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bwww.freelibrary.org/fraktur/detail.cfm?ItemID=frk0041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0"/>
            <a:ext cx="49968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err="1" smtClean="0">
                <a:solidFill>
                  <a:srgbClr val="FFC000"/>
                </a:solidFill>
                <a:latin typeface="Euclid Fraktur" pitchFamily="66" charset="2"/>
              </a:rPr>
              <a:t>Fraktur</a:t>
            </a:r>
            <a:endParaRPr lang="en-US" sz="12000" dirty="0">
              <a:solidFill>
                <a:srgbClr val="FFC000"/>
              </a:solidFill>
              <a:latin typeface="Euclid Fraktur" pitchFamily="66" charset="2"/>
            </a:endParaRPr>
          </a:p>
        </p:txBody>
      </p:sp>
      <p:pic>
        <p:nvPicPr>
          <p:cNvPr id="3" name="il_fi" descr="http://4.bp.blogspot.com/_UoLu0jGVPhY/TKmFZ-ppZSI/AAAAAAAAAKo/1nL1217dFp8/s1600/Fraktur+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781800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l_fi" descr="http://www.antiquesandfineart.com/articles/media/images/00801-00900/00873/Blank_Taufschein_179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62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ttp://bits.wikimedia.org/static-1.21wmf7/skins/common/images/magnify-clip.png">
            <a:hlinkClick r:id="rId3" tooltip="Enlarg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39763"/>
            <a:ext cx="142875" cy="104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“</a:t>
            </a:r>
            <a:r>
              <a:rPr lang="en-US" sz="2400" b="1" dirty="0" err="1" smtClean="0">
                <a:solidFill>
                  <a:srgbClr val="FFC000"/>
                </a:solidFill>
              </a:rPr>
              <a:t>Fraktur</a:t>
            </a:r>
            <a:r>
              <a:rPr lang="en-US" sz="2400" b="1" dirty="0" smtClean="0">
                <a:solidFill>
                  <a:srgbClr val="FFC000"/>
                </a:solidFill>
              </a:rPr>
              <a:t>” are colorful documents designed by the Pennsylvania Germans who lived in rural parts of southeastern Pennsylvania and the surrounding region during the 1700s and 1800s.  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phabe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"/>
            <a:ext cx="3657600" cy="620785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419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</a:rPr>
              <a:t>Most </a:t>
            </a:r>
            <a:r>
              <a:rPr lang="en-US" sz="3600" b="1" dirty="0" err="1" smtClean="0">
                <a:solidFill>
                  <a:srgbClr val="FFC000"/>
                </a:solidFill>
              </a:rPr>
              <a:t>fraktur</a:t>
            </a:r>
            <a:r>
              <a:rPr lang="en-US" sz="3600" b="1" dirty="0" smtClean="0">
                <a:solidFill>
                  <a:srgbClr val="FFC000"/>
                </a:solidFill>
              </a:rPr>
              <a:t> are personal records, such as birth and baptismal certificates or marriage certificates.  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3.bp.blogspot.com/_E_o_0Bdm4GA/TAKfvgEYDhI/AAAAAAAA0-Q/uTd9_TEFbJM/s1600/The+most+popular+type+of+American+fraktur+was+the+taufschein,+or+birth+and+baptismal+certificate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7086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55626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Artists often decorated these documents with drawings of flowers or birds.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8800" y="1219200"/>
            <a:ext cx="320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</a:rPr>
              <a:t>Typical Pennsylvania-German </a:t>
            </a:r>
            <a:r>
              <a:rPr lang="en-US" sz="3600" b="1" dirty="0" err="1" smtClean="0">
                <a:solidFill>
                  <a:srgbClr val="FFC000"/>
                </a:solidFill>
              </a:rPr>
              <a:t>Fraktur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smtClean="0">
                <a:solidFill>
                  <a:srgbClr val="FFC000"/>
                </a:solidFill>
              </a:rPr>
              <a:t>was designed </a:t>
            </a:r>
            <a:r>
              <a:rPr lang="en-US" sz="3600" b="1" dirty="0" smtClean="0">
                <a:solidFill>
                  <a:srgbClr val="FFC000"/>
                </a:solidFill>
              </a:rPr>
              <a:t>using vivid </a:t>
            </a:r>
            <a:r>
              <a:rPr lang="en-US" sz="3600" b="1" dirty="0">
                <a:solidFill>
                  <a:srgbClr val="FFC000"/>
                </a:solidFill>
              </a:rPr>
              <a:t>tones of </a:t>
            </a:r>
            <a:r>
              <a:rPr lang="en-US" sz="3600" b="1" dirty="0" smtClean="0">
                <a:solidFill>
                  <a:srgbClr val="00B0F0"/>
                </a:solidFill>
              </a:rPr>
              <a:t>blue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FF00"/>
                </a:solidFill>
              </a:rPr>
              <a:t>yellow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92D050"/>
                </a:solidFill>
              </a:rPr>
              <a:t>green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C000"/>
                </a:solidFill>
              </a:rPr>
              <a:t>and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red</a:t>
            </a:r>
            <a:r>
              <a:rPr lang="en-US" sz="3600" b="1" dirty="0"/>
              <a:t>.</a:t>
            </a:r>
          </a:p>
        </p:txBody>
      </p:sp>
      <p:pic>
        <p:nvPicPr>
          <p:cNvPr id="16386" name="Picture 2" descr="http://bloximages.newyork1.vip.townnews.com/phillyburbs.com/content/tncms/assets/v3/editorial/1/db/1db1c806-6b47-11e0-b801-001a4bcf6878/4daecd25a7340.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5029200" cy="6401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76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Wesley</cp:lastModifiedBy>
  <cp:revision>8</cp:revision>
  <dcterms:created xsi:type="dcterms:W3CDTF">2013-01-24T22:52:07Z</dcterms:created>
  <dcterms:modified xsi:type="dcterms:W3CDTF">2013-01-25T00:03:31Z</dcterms:modified>
</cp:coreProperties>
</file>