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4D4B5F-A1A2-4A91-AB85-DF656E936936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555DC6F-C121-40CE-BD6C-8092647511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asterfile.com/em/search/index.html?query=608-0347127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vintage cartoon style image of a surprised lady Stock Photo - Royalty-Free, Code: 608-0347127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"/>
            <a:ext cx="5181600" cy="6447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32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_GbVUEzSS-54/TK3F8u7w6oI/AAAAAAAAFrc/PNV5O7Jt9rU/s1600/29913-Clipart-Illustration-Of-The-Sun-Rising-Over-Green-Grass-Casting-Rays-Of-Sunshine-In-The-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685376" cy="577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0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yourdictionary.com/images/main.high-no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305933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3.bp.blogspot.com/-NlYpd9sntdk/Tc2KVJwWxAI/AAAAAAAAAEU/6hnHbjeZPSI/s1600/5-Free-Summer-Clipart-Illustration-Of-A-Happy-Smiling-S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26570"/>
            <a:ext cx="5568904" cy="4702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18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weetclipart.com/multisite/sweetclipart/files/sunset_hill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85800"/>
            <a:ext cx="7772400" cy="574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470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freethumbs.dreamstime.com/277/big/free_27760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2143"/>
            <a:ext cx="63246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2.bp.blogspot.com/-8xEBAaa02P8/TydpRUmtaiI/AAAAAAAAAlg/YZq7F6Ig5Tk/s1600/guy-waving-bye-h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229" y="381000"/>
            <a:ext cx="4831946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519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Oneonta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WHarter</dc:creator>
  <cp:lastModifiedBy>WHarter</cp:lastModifiedBy>
  <cp:revision>3</cp:revision>
  <dcterms:created xsi:type="dcterms:W3CDTF">2012-09-12T18:36:21Z</dcterms:created>
  <dcterms:modified xsi:type="dcterms:W3CDTF">2012-09-12T18:58:39Z</dcterms:modified>
</cp:coreProperties>
</file>