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1943C3-3B64-44FF-8501-C3E91F73765E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37225D-4668-41B3-9637-B71B5C2BCC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-b.examiner.com/sites/default/files/styles/image_content_width/hash/1d/3b/1357051370_2946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1676400"/>
            <a:ext cx="6858000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1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oofsbooks.files.wordpress.com/2010/11/hallow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64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0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nnapolis.com/wp-content/uploads/2010/11/Thanksg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35491"/>
            <a:ext cx="5424474" cy="432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99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coastalviewsrealestate.com/wp-content/uploads/2009/07/Winter-Wonder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3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evolutiondesigns.com/images/freebies/valentines-day-wallpaper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6770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5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MW1emqBQ1Ik/T2UHfl28p1I/AAAAAAAAAe0/OYhJEwSfd5E/s1600/st-patricks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9530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3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0/01/Flowers_Brussels_April_201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627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7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orthingtonboosters.com/wybadmin/editor/Uploads/memorial-day-pa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776685" cy="43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2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aceidaho.com/wp-content/uploads/2012/06/schools-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53836"/>
            <a:ext cx="5576047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65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vingston4thofjuly.com/wp-content/uploads/2010/03/flag-firewor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4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2.fanpop.com/image/photos/12700000/Summer-spongebob-squarepants-12782425-128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3144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98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mobilefans.com/thirtyfivewp/wp-content/uploads/2012/08/School-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029200" cy="43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4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Oneonta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WHarter</dc:creator>
  <cp:lastModifiedBy>WHarter</cp:lastModifiedBy>
  <cp:revision>3</cp:revision>
  <dcterms:created xsi:type="dcterms:W3CDTF">2013-01-08T14:35:09Z</dcterms:created>
  <dcterms:modified xsi:type="dcterms:W3CDTF">2013-01-08T14:59:03Z</dcterms:modified>
</cp:coreProperties>
</file>