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9A85DE-B293-4C0E-8AAE-09735BDBF14D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C0EDD3-5424-4611-9ADF-C18B29EEACA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spring+season&amp;source=images&amp;cd=&amp;cad=rja&amp;docid=GOiB3BahQNzOSM&amp;tbnid=_pBUm9OyxN68ZM:&amp;ved=0CAUQjRw&amp;url=http%3A%2F%2Fwww.mysweeetworld.com%2F2010%2F11%2Fbeauty-of-seasons.html&amp;ei=8WkZUYTRGKjYywGQ7oCYCQ&amp;psig=AFQjCNHp_rnx8JxM8PKE5AAi9zE5lieVuA&amp;ust=13607062709454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hot+weather&amp;source=images&amp;cd=&amp;cad=rja&amp;docid=5vPnfq576LhGTM&amp;tbnid=mvN2s257z8pM8M:&amp;ved=0CAUQjRw&amp;url=http%3A%2F%2Fwww.bubblews.com%2Fnews%2F54760-hot-weather&amp;ei=hGoZUdzXGanWyQH8wID4Dg&amp;bvm=bv.42080656,d.eWU&amp;psig=AFQjCNFS-8XbKeE8VA8DqNXJJabEwsFN5A&amp;ust=136070655334039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fall+weather&amp;source=images&amp;cd=&amp;cad=rja&amp;docid=TzBVa-J9H53muM&amp;tbnid=KhQ7s4yp8lxuUM:&amp;ved=0CAUQjRw&amp;url=http%3A%2F%2Fwww.fotoblography.com%2Fcategory%2Flandscape%2Ffall-landscape%2F&amp;ei=vmoZUfXEK4mayQGi8YHQDw&amp;bvm=bv.42080656,d.eWU&amp;psig=AFQjCNHSEoTicn5gNbH5sNsKLlTQxyGu1w&amp;ust=136070661270818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cold&amp;source=images&amp;cd=&amp;cad=rja&amp;docid=i7B3P84SaGxb8M&amp;tbnid=PCiBMtb2JphMdM:&amp;ved=0CAUQjRw&amp;url=http%3A%2F%2Fwww.personal.psu.edu%2Fafr3%2Fblogs%2Fsiowfa12%2F2012%2F10%2Fare-you-hot-or-cold.html&amp;ei=LGsZUej3EqSHygHRkIGwBQ&amp;bvm=bv.42080656,d.eWU&amp;psig=AFQjCNHH1xrIWDQl8H7liGQ2vd1St2ZZQw&amp;ust=136070670095647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sun&amp;source=images&amp;cd=&amp;cad=rja&amp;docid=Pa0t6WjvyXuw0M&amp;tbnid=zJ_Caf5LGenoVM:&amp;ved=0CAUQjRw&amp;url=http%3A%2F%2Fwww.bostonbakesforbreastcancer.org%2Fsummer-sun-radiation-and-chemo%2F&amp;ei=2GsZUa25MIrx0gH0r4CQAg&amp;bvm=bv.42080656,d.eWU&amp;psig=AFQjCNGW6S_DlzGbX8Ol3FzV6WV46NRfNQ&amp;ust=136070688227886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windy&amp;source=images&amp;cd=&amp;cad=rja&amp;docid=Wt4H9484Lqb9tM&amp;tbnid=ypIb0jfvKPrPVM:&amp;ved=0CAUQjRw&amp;url=http%3A%2F%2Fdisney.go.com%2Fcreate%2Fart%2F2gs11k6Xzhdp00001004zik0-h-7d7d23&amp;ei=IWwZUZrPMujj0QGX04CQDA&amp;bvm=bv.42080656,d.dmQ&amp;psig=AFQjCNEvau0WafwaMjkTG8KQkKJ2BPY5TA&amp;ust=136070695647187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rainy+weather&amp;source=images&amp;cd=&amp;cad=rja&amp;docid=RVsPCwKOTDIF7M&amp;tbnid=doBMGHHmmQ3TcM:&amp;ved=0CAUQjRw&amp;url=http%3A%2F%2Fguglyone.com%2F2012%2F07%2Ftwo-friends-enjoying-in-rainy-weather%2F&amp;ei=xWwZUYvRHaTL0QGf04HYAg&amp;bvm=bv.42080656,d.dmQ&amp;psig=AFQjCNGj-YPvbfMkYo-HT005fj2pZ5gCSg&amp;ust=136070711595480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snowing&amp;source=images&amp;cd=&amp;cad=rja&amp;docid=83OAgaj7uPli8M&amp;tbnid=tzGMGxD3o7CJbM:&amp;ved=0CAUQjRw&amp;url=http%3A%2F%2Flesfemmes-thetruth.blogspot.com%2F2012%2F12%2Fits-snowing-in-woodstock-come-lord-jesus.html&amp;ei=Mm0ZUYaHCLTV0gGV54C4Dg&amp;bvm=bv.42080656,d.dmQ&amp;psig=AFQjCNFXrdX1fUumI7iytFOyohn5lUluLA&amp;ust=136070718381742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_aR7vf4Lt9ME/TTaGS6tXLAI/AAAAAAAABH4/8qiLRR-c0O0/s1600/spring-sea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7772400" cy="5832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ubblews.com/assets/images/news/2018540159_1354422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"/>
            <a:ext cx="6543675" cy="581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otoblography.com/wp-content/uploads/2008/11/fall-picn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333174" cy="5563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ersonal.psu.edu/afr3/blogs/siowfa12/col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33400"/>
            <a:ext cx="6248400" cy="5552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ostonbakesforbreastcancer.org/wp-content/uploads/2012/03/s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5715000" cy="581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7ugc.disney.go.com/item/Adrietta/440_2gs11k6Xzhdp00001004zik0-h-7d7d23-as/Windy%20Girl__600_450_q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uglyone.com/wp-content/uploads/2012/07/rainy-weat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3.bp.blogspot.com/-3ny-hSTW100/UNiSy5ahWAI/AAAAAAAAGIQ/S8yjzpE0t6k/s1600/snow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Harter</dc:creator>
  <cp:lastModifiedBy>Harter</cp:lastModifiedBy>
  <cp:revision>2</cp:revision>
  <dcterms:created xsi:type="dcterms:W3CDTF">2013-02-11T21:56:35Z</dcterms:created>
  <dcterms:modified xsi:type="dcterms:W3CDTF">2013-02-11T22:15:07Z</dcterms:modified>
</cp:coreProperties>
</file>