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F63AF-F907-4286-BE2A-F77DF63CF509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B73F6-9D82-4D29-8790-9C3D04B62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F63AF-F907-4286-BE2A-F77DF63CF509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B73F6-9D82-4D29-8790-9C3D04B62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F63AF-F907-4286-BE2A-F77DF63CF509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B73F6-9D82-4D29-8790-9C3D04B62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F63AF-F907-4286-BE2A-F77DF63CF509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B73F6-9D82-4D29-8790-9C3D04B62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F63AF-F907-4286-BE2A-F77DF63CF509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B73F6-9D82-4D29-8790-9C3D04B62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F63AF-F907-4286-BE2A-F77DF63CF509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B73F6-9D82-4D29-8790-9C3D04B62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F63AF-F907-4286-BE2A-F77DF63CF509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B73F6-9D82-4D29-8790-9C3D04B62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F63AF-F907-4286-BE2A-F77DF63CF509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B73F6-9D82-4D29-8790-9C3D04B62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F63AF-F907-4286-BE2A-F77DF63CF509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B73F6-9D82-4D29-8790-9C3D04B62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F63AF-F907-4286-BE2A-F77DF63CF509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B73F6-9D82-4D29-8790-9C3D04B62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F63AF-F907-4286-BE2A-F77DF63CF509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B73F6-9D82-4D29-8790-9C3D04B62F3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1AF63AF-F907-4286-BE2A-F77DF63CF509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EAB73F6-9D82-4D29-8790-9C3D04B62F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weather for tod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943" y="609600"/>
            <a:ext cx="6629400" cy="5697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82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PowerPoint Presentation</vt:lpstr>
    </vt:vector>
  </TitlesOfParts>
  <Company>Oneonta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WHarter</dc:creator>
  <cp:lastModifiedBy>WHarter</cp:lastModifiedBy>
  <cp:revision>1</cp:revision>
  <dcterms:created xsi:type="dcterms:W3CDTF">2013-02-12T14:44:52Z</dcterms:created>
  <dcterms:modified xsi:type="dcterms:W3CDTF">2013-02-12T14:46:25Z</dcterms:modified>
</cp:coreProperties>
</file>