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93BF9E-DA38-4CF6-BD9B-EAB2302B2313}" type="datetimeFigureOut">
              <a:rPr lang="en-US" smtClean="0"/>
              <a:pPr/>
              <a:t>10/14/2012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353CFC-D3E5-48AD-8222-0D23A3F14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usinessnetworking.com/wp-content/uploads/2012/04/happy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8600"/>
            <a:ext cx="6248400" cy="624840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ages.clipartof.com/small/1094046-Clipart-Emoticon-Smiley-Face-Gesturing-So-So-Royalty-Free-Vector-Illustr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8010522" cy="512673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ntertainmentbuddha.com/blog/wp-content/uploads/2011/03/sad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3.bp.blogspot.com/-vpsc13PCfc0/TaLCGaq2SjI/AAAAAAAACTA/hw2MDzTk6mg/s1600/smiley-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"/>
            <a:ext cx="6553200" cy="65532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reeclipartfree.com/asset/smiley-face-clip-art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09549"/>
            <a:ext cx="6477000" cy="6477001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Wesley</dc:creator>
  <cp:lastModifiedBy>Wesley</cp:lastModifiedBy>
  <cp:revision>3</cp:revision>
  <dcterms:created xsi:type="dcterms:W3CDTF">2012-09-09T22:49:13Z</dcterms:created>
  <dcterms:modified xsi:type="dcterms:W3CDTF">2012-10-14T15:25:43Z</dcterms:modified>
</cp:coreProperties>
</file>