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564-C3F8-4DFA-BBD4-1C1345B6DAED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3457-3734-4943-BBD2-4764F804B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564-C3F8-4DFA-BBD4-1C1345B6DAED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3457-3734-4943-BBD2-4764F804B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564-C3F8-4DFA-BBD4-1C1345B6DAED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3457-3734-4943-BBD2-4764F804B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564-C3F8-4DFA-BBD4-1C1345B6DAED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3457-3734-4943-BBD2-4764F804B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564-C3F8-4DFA-BBD4-1C1345B6DAED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3457-3734-4943-BBD2-4764F804B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564-C3F8-4DFA-BBD4-1C1345B6DAED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3457-3734-4943-BBD2-4764F804B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564-C3F8-4DFA-BBD4-1C1345B6DAED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3457-3734-4943-BBD2-4764F804B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564-C3F8-4DFA-BBD4-1C1345B6DAED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3457-3734-4943-BBD2-4764F804B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564-C3F8-4DFA-BBD4-1C1345B6DAED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3457-3734-4943-BBD2-4764F804B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564-C3F8-4DFA-BBD4-1C1345B6DAED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3457-3734-4943-BBD2-4764F804B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A564-C3F8-4DFA-BBD4-1C1345B6DAED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3457-3734-4943-BBD2-4764F804B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A564-C3F8-4DFA-BBD4-1C1345B6DAED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43457-3734-4943-BBD2-4764F804BF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artoftakingaction.com/wp-content/uploads/2012/05/gold-number-5.jp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ShMBB-Kx-gtEkL_BvXJvLbN7yB7iPRHtEsc3VIIEWD5YJBKJaZK9FgK0Lj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810000" cy="6248400"/>
          </a:xfrm>
          <a:prstGeom prst="rect">
            <a:avLst/>
          </a:prstGeom>
          <a:noFill/>
        </p:spPr>
      </p:pic>
      <p:pic>
        <p:nvPicPr>
          <p:cNvPr id="1028" name="Picture 4" descr="http://2.bp.blogspot.com/-ZpyGjrmcbfU/Th4TCev-xNI/AAAAAAAAApo/CM1CTJBhXuo/s1600/350__1_PaperEskimo-Tag-2.jp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219200"/>
            <a:ext cx="3733800" cy="5410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71800" y="4038600"/>
            <a:ext cx="609600" cy="201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latin typeface="Arial Rounded MT Bold" pitchFamily="34" charset="0"/>
              </a:rPr>
              <a:t>,</a:t>
            </a:r>
            <a:endParaRPr lang="en-US" sz="12000" dirty="0">
              <a:latin typeface="Arial Rounded MT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5200" y="4919008"/>
            <a:ext cx="121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/>
              <a:t>…</a:t>
            </a:r>
            <a:endParaRPr lang="en-US" sz="1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0" name="Picture 2" descr="http://media.treehugger.com/assets/images/2011/10/knut-polar-bear-goodby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324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freeclipartnow.com/d/42051-1/policeman-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04800"/>
            <a:ext cx="6781800" cy="621988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14800" y="3962400"/>
            <a:ext cx="838200" cy="201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0" dirty="0" smtClean="0">
                <a:latin typeface="Arial Rounded MT Bold" pitchFamily="34" charset="0"/>
              </a:rPr>
              <a:t>,</a:t>
            </a:r>
            <a:endParaRPr lang="en-US" sz="12000" dirty="0">
              <a:latin typeface="Arial Rounded MT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0" y="4800600"/>
            <a:ext cx="10342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/>
              <a:t>…</a:t>
            </a:r>
            <a:endParaRPr lang="en-US" sz="9600" dirty="0"/>
          </a:p>
        </p:txBody>
      </p:sp>
      <p:pic>
        <p:nvPicPr>
          <p:cNvPr id="17410" name="Picture 2" descr="http://www.astrogle.com/images/articles/numerology/number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4007381" cy="5181600"/>
          </a:xfrm>
          <a:prstGeom prst="rect">
            <a:avLst/>
          </a:prstGeom>
          <a:noFill/>
        </p:spPr>
      </p:pic>
      <p:pic>
        <p:nvPicPr>
          <p:cNvPr id="17412" name="Picture 4" descr="http://www.astrogle.com/images/articles/numerology/number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979714"/>
            <a:ext cx="4267200" cy="587828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848600" y="5105400"/>
            <a:ext cx="106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/>
              <a:t>…</a:t>
            </a:r>
            <a:endParaRPr lang="en-US" sz="1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ingitasafari.com/wp-content/uploads/2011/09/L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5057"/>
            <a:ext cx="8229600" cy="6466117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Purple Number 5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0475" y="-26046113"/>
            <a:ext cx="2857500" cy="2857500"/>
          </a:xfrm>
          <a:prstGeom prst="rect">
            <a:avLst/>
          </a:prstGeom>
          <a:noFill/>
        </p:spPr>
      </p:pic>
      <p:pic>
        <p:nvPicPr>
          <p:cNvPr id="19462" name="Picture 6" descr="Purple Number 5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0475" y="-26046113"/>
            <a:ext cx="2857500" cy="2857500"/>
          </a:xfrm>
          <a:prstGeom prst="rect">
            <a:avLst/>
          </a:prstGeom>
          <a:noFill/>
        </p:spPr>
      </p:pic>
      <p:pic>
        <p:nvPicPr>
          <p:cNvPr id="19464" name="Picture 8" descr="Purple Number 5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0475" y="-26046113"/>
            <a:ext cx="2857500" cy="2857500"/>
          </a:xfrm>
          <a:prstGeom prst="rect">
            <a:avLst/>
          </a:prstGeom>
          <a:noFill/>
        </p:spPr>
      </p:pic>
      <p:pic>
        <p:nvPicPr>
          <p:cNvPr id="19466" name="Picture 10" descr="Purple Number 5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0475" y="-26046113"/>
            <a:ext cx="2857500" cy="2857500"/>
          </a:xfrm>
          <a:prstGeom prst="rect">
            <a:avLst/>
          </a:prstGeom>
          <a:noFill/>
        </p:spPr>
      </p:pic>
      <p:pic>
        <p:nvPicPr>
          <p:cNvPr id="19468" name="Picture 12" descr="&quot;CREATE&quot;">
            <a:hlinkClick r:id="rId3" tooltip="gold-number-5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3810000" cy="5125561"/>
          </a:xfrm>
          <a:prstGeom prst="rect">
            <a:avLst/>
          </a:prstGeom>
          <a:noFill/>
        </p:spPr>
      </p:pic>
      <p:pic>
        <p:nvPicPr>
          <p:cNvPr id="19470" name="Picture 14" descr="http://1.bp.blogspot.com/-klHfxhEAgt0/TaylnecJj-I/AAAAAAAAB44/fqKgi-nS4KQ/s1600/number-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371600"/>
            <a:ext cx="3518789" cy="51244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038600" y="3581400"/>
            <a:ext cx="66556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dirty="0" smtClean="0">
                <a:latin typeface="Arial Rounded MT Bold" pitchFamily="34" charset="0"/>
              </a:rPr>
              <a:t>,</a:t>
            </a:r>
            <a:endParaRPr lang="en-US" sz="12000" dirty="0">
              <a:latin typeface="Arial Rounded MT Bol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96543" y="4724400"/>
            <a:ext cx="12474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dirty="0" smtClean="0">
                <a:latin typeface="Calibri" pitchFamily="34" charset="0"/>
                <a:cs typeface="Calibri" pitchFamily="34" charset="0"/>
              </a:rPr>
              <a:t>…</a:t>
            </a:r>
            <a:endParaRPr lang="en-US" sz="1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514" name="Picture 2" descr="http://farm8.staticflickr.com/7100/6977351624_3864ede6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6318"/>
            <a:ext cx="7162800" cy="681168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8" name="Picture 2" descr="http://www.vibration7.com/wp-content/uploads/2012/03/rainbow-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697286" cy="5791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19400" y="4343400"/>
            <a:ext cx="10465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latin typeface="Arial Rounded MT Bold" pitchFamily="34" charset="0"/>
              </a:rPr>
              <a:t>,</a:t>
            </a:r>
            <a:endParaRPr lang="en-US" sz="12000" dirty="0">
              <a:latin typeface="Arial Rounded MT Bold" pitchFamily="34" charset="0"/>
            </a:endParaRPr>
          </a:p>
        </p:txBody>
      </p:sp>
      <p:pic>
        <p:nvPicPr>
          <p:cNvPr id="193540" name="Picture 4" descr="http://1.bp.blogspot.com/-jiW5NeKtZBY/T-nyLRuSSZI/AAAAAAAACaA/Ro8wjmk32ow/s1600/red-number-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6988" y="685800"/>
            <a:ext cx="5047012" cy="617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96200" y="4800600"/>
            <a:ext cx="12474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/>
              <a:t>…</a:t>
            </a:r>
            <a:endParaRPr lang="en-US" sz="1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2" name="Picture 2" descr="http://www.wallstickeroutlet.com/Images/jennifer-clarke-moon-stars-sticker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1894"/>
            <a:ext cx="8229600" cy="656804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590" name="Picture 6" descr="http://gfx.tarot.com/images/feeds/304x257/numero-9-304x2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152400"/>
            <a:ext cx="4038600" cy="576649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81400" y="3962400"/>
            <a:ext cx="5333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latin typeface="Arial Rounded MT Bold" pitchFamily="34" charset="0"/>
              </a:rPr>
              <a:t>,</a:t>
            </a:r>
            <a:endParaRPr lang="en-US" sz="12000" dirty="0">
              <a:latin typeface="Arial Rounded MT Bold" pitchFamily="34" charset="0"/>
            </a:endParaRPr>
          </a:p>
        </p:txBody>
      </p:sp>
      <p:pic>
        <p:nvPicPr>
          <p:cNvPr id="195592" name="Picture 8" descr="http://www.kidsmathgamesonline.com/images/pictures/numbers600/number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990600"/>
            <a:ext cx="4572000" cy="55625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001000" y="4724400"/>
            <a:ext cx="11430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latin typeface="+mj-lt"/>
              </a:rPr>
              <a:t>…</a:t>
            </a:r>
            <a:endParaRPr lang="en-US" sz="12000" dirty="0"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11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Wesley</dc:creator>
  <cp:lastModifiedBy>Wesley</cp:lastModifiedBy>
  <cp:revision>10</cp:revision>
  <dcterms:created xsi:type="dcterms:W3CDTF">2012-08-09T16:48:53Z</dcterms:created>
  <dcterms:modified xsi:type="dcterms:W3CDTF">2012-08-09T17:50:09Z</dcterms:modified>
</cp:coreProperties>
</file>