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A8A3-14C2-4392-812C-52B01722D6F5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0003-C220-4E47-93B8-0917E1C25C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rbarryjay.com/cm/dpl/images/create/image/Boy%20Smiling%20Wide%20Open_F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44161" cy="584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eyfarthdiversified.com/images/stockart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305800" cy="577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eblogs.sun-sentinel.com/news/politics/broward/blog/parris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343400" cy="614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arm4.static.flickr.com/3062/2654147094_aeafa9308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42732" cy="573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4.static.flickr.com/3021/3099668966_3a42469678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96200" cy="5836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thegraphicstudio.com/images/we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22596" cy="593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</cp:revision>
  <dcterms:created xsi:type="dcterms:W3CDTF">2011-01-31T15:26:45Z</dcterms:created>
  <dcterms:modified xsi:type="dcterms:W3CDTF">2011-08-01T14:39:16Z</dcterms:modified>
</cp:coreProperties>
</file>