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3" r:id="rId2"/>
    <p:sldId id="259" r:id="rId3"/>
    <p:sldId id="267" r:id="rId4"/>
    <p:sldId id="262" r:id="rId5"/>
    <p:sldId id="258" r:id="rId6"/>
    <p:sldId id="270" r:id="rId7"/>
    <p:sldId id="264" r:id="rId8"/>
    <p:sldId id="263" r:id="rId9"/>
    <p:sldId id="271" r:id="rId10"/>
    <p:sldId id="272" r:id="rId11"/>
    <p:sldId id="26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5" autoAdjust="0"/>
    <p:restoredTop sz="94660"/>
  </p:normalViewPr>
  <p:slideViewPr>
    <p:cSldViewPr>
      <p:cViewPr varScale="1">
        <p:scale>
          <a:sx n="86" d="100"/>
          <a:sy n="86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72CE8-0A72-4A0A-AF16-A4F8EF261AFE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A7F8D-EEF4-4138-84EF-AB18AEA79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153DA1C-C3DA-42A4-8B4C-094FC21AA88E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5CEC6B3-2646-4BAF-91C3-531179EBF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11" Type="http://schemas.openxmlformats.org/officeDocument/2006/relationships/image" Target="../media/image6.jpeg"/><Relationship Id="rId5" Type="http://schemas.openxmlformats.org/officeDocument/2006/relationships/image" Target="../media/image11.jpeg"/><Relationship Id="rId10" Type="http://schemas.openxmlformats.org/officeDocument/2006/relationships/image" Target="../media/image7.png"/><Relationship Id="rId4" Type="http://schemas.openxmlformats.org/officeDocument/2006/relationships/image" Target="../media/image4.gif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183880" cy="676656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  <a:latin typeface="Arial Rounded MT Bold" pitchFamily="34" charset="0"/>
              </a:rPr>
              <a:t>LOS MANDATOS </a:t>
            </a:r>
            <a:br>
              <a:rPr lang="en-US" sz="5400" b="1" dirty="0" smtClean="0">
                <a:solidFill>
                  <a:schemeClr val="accent1"/>
                </a:solidFill>
                <a:latin typeface="Arial Rounded MT Bold" pitchFamily="34" charset="0"/>
              </a:rPr>
            </a:br>
            <a:r>
              <a:rPr lang="en-US" sz="4400" b="1" i="1" dirty="0" smtClean="0">
                <a:solidFill>
                  <a:schemeClr val="accent1"/>
                </a:solidFill>
                <a:latin typeface="Arial Rounded MT Bold" pitchFamily="34" charset="0"/>
              </a:rPr>
              <a:t>CLASSROOM COMMANDS</a:t>
            </a:r>
            <a:endParaRPr lang="en-US" sz="4400" b="1" i="1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s://candidkerry.files.wordpress.com/2011/08/hand-holding-brochure-clip-art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838200"/>
            <a:ext cx="7162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stoptalk.files.wordpress.com/2013/02/shhh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85800"/>
            <a:ext cx="7899301" cy="54102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illustrationsof.com/royalty-free-students-clipart-illustration-2303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191000"/>
            <a:ext cx="1886856" cy="1981200"/>
          </a:xfrm>
          <a:prstGeom prst="rect">
            <a:avLst/>
          </a:prstGeom>
          <a:noFill/>
        </p:spPr>
      </p:pic>
      <p:sp>
        <p:nvSpPr>
          <p:cNvPr id="4" name="Rectangular Callout 3"/>
          <p:cNvSpPr/>
          <p:nvPr/>
        </p:nvSpPr>
        <p:spPr>
          <a:xfrm>
            <a:off x="1143000" y="2362200"/>
            <a:ext cx="1295400" cy="4572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A,B,C</a:t>
            </a:r>
            <a:r>
              <a:rPr lang="en-US" sz="6000" dirty="0" smtClean="0"/>
              <a:t> …</a:t>
            </a:r>
            <a:endParaRPr lang="en-US" sz="6000" dirty="0"/>
          </a:p>
        </p:txBody>
      </p:sp>
      <p:pic>
        <p:nvPicPr>
          <p:cNvPr id="8" name="Picture 2" descr="http://images.clipartof.com/small/215425-Royalty-Free-RF-Clipart-Illustration-Of-Diverse-School-Kids-Raising-Their-Hands-In-Cla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533400"/>
            <a:ext cx="2155371" cy="1508760"/>
          </a:xfrm>
          <a:prstGeom prst="rect">
            <a:avLst/>
          </a:prstGeom>
          <a:noFill/>
        </p:spPr>
      </p:pic>
      <p:pic>
        <p:nvPicPr>
          <p:cNvPr id="9" name="Picture 2" descr="http://www.sw.riverview.wednet.edu/STAFF_PAGES/Olson/studentwritin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286000"/>
            <a:ext cx="1911471" cy="1600200"/>
          </a:xfrm>
          <a:prstGeom prst="rect">
            <a:avLst/>
          </a:prstGeom>
          <a:noFill/>
        </p:spPr>
      </p:pic>
      <p:pic>
        <p:nvPicPr>
          <p:cNvPr id="10" name="Picture 2" descr="http://stoptalk.files.wordpress.com/2013/02/shhh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685800"/>
            <a:ext cx="2209800" cy="1513483"/>
          </a:xfrm>
          <a:prstGeom prst="rect">
            <a:avLst/>
          </a:prstGeom>
          <a:noFill/>
        </p:spPr>
      </p:pic>
      <p:pic>
        <p:nvPicPr>
          <p:cNvPr id="12" name="Picture 2" descr="http://api.ning.com/files/7E4kzDHQ1KcUTUyMcyIBtCbWEIQ5xNN*DjaqnZdvG5w726cxSiuwZIkO8zL1D9P8pJ9wjZD*e*dQwNjxLHGWFU37kTC3EizH/Listen_As_Much_As_You_Can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4648200"/>
            <a:ext cx="1905000" cy="1486976"/>
          </a:xfrm>
          <a:prstGeom prst="rect">
            <a:avLst/>
          </a:prstGeom>
          <a:noFill/>
        </p:spPr>
      </p:pic>
      <p:pic>
        <p:nvPicPr>
          <p:cNvPr id="13" name="irc_mi" descr="https://img1.etsystatic.com/024/0/7634699/il_340x270.490870847_6679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" y="609600"/>
            <a:ext cx="167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http://math.phillipmartin.info/school_teacher5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" y="2895600"/>
            <a:ext cx="1752600" cy="930393"/>
          </a:xfrm>
          <a:prstGeom prst="rect">
            <a:avLst/>
          </a:prstGeom>
          <a:noFill/>
        </p:spPr>
      </p:pic>
      <p:pic>
        <p:nvPicPr>
          <p:cNvPr id="15" name="irc_mi" descr="https://candidkerry.files.wordpress.com/2011/08/hand-holding-brochure-clip-art1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48000" y="4953000"/>
            <a:ext cx="1295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rc_mi" descr="http://content.mycutegraphics.com/graphics/chalkboard/boy-at-chalkboard.pn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29000" y="2743200"/>
            <a:ext cx="1752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rc_mi" descr="http://people.stfx.ca/ssmith/web/images/Dora-66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00600" y="4191000"/>
            <a:ext cx="1371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math.phillipmartin.info/school_teacher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752600"/>
            <a:ext cx="8149856" cy="4326467"/>
          </a:xfrm>
          <a:prstGeom prst="rect">
            <a:avLst/>
          </a:prstGeom>
          <a:noFill/>
        </p:spPr>
      </p:pic>
      <p:sp>
        <p:nvSpPr>
          <p:cNvPr id="3" name="Flowchart: Sequential Access Storage 2"/>
          <p:cNvSpPr/>
          <p:nvPr/>
        </p:nvSpPr>
        <p:spPr>
          <a:xfrm>
            <a:off x="1219200" y="838200"/>
            <a:ext cx="3505200" cy="2212848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A, B, C…</a:t>
            </a:r>
            <a:endParaRPr lang="en-US" sz="5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pi.ning.com/files/7E4kzDHQ1KcUTUyMcyIBtCbWEIQ5xNN*DjaqnZdvG5w726cxSiuwZIkO8zL1D9P8pJ9wjZD*e*dQwNjxLHGWFU37kTC3EizH/Listen_As_Much_As_You_Ca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609600"/>
            <a:ext cx="7239000" cy="5650507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sw.riverview.wednet.edu/STAFF_PAGES/Olson/studentwriting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2000"/>
            <a:ext cx="7772400" cy="5334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mages.clipartof.com/small/215425-Royalty-Free-RF-Clipart-Illustration-Of-Diverse-School-Kids-Raising-Their-Hands-In-Cl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829" y="502919"/>
            <a:ext cx="8098971" cy="5669281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people.stfx.ca/ssmith/web/images/Dora-6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609600"/>
            <a:ext cx="4038599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rc_mi" descr="http://content.mycutegraphics.com/graphics/chalkboard/boy-at-chalkboard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467600" cy="556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rc_mi" descr="https://img1.etsystatic.com/024/0/7634699/il_340x270.490870847_667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38200"/>
            <a:ext cx="7620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schoolclipart.net/1024/clip-art-of-diverse-happy-school-kids-sitting-at-their-desks-by-bnp-design-studio-79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09600"/>
            <a:ext cx="7467599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104</TotalTime>
  <Words>10</Words>
  <Application>Microsoft Office PowerPoint</Application>
  <PresentationFormat>On-screen Show (4:3)</PresentationFormat>
  <Paragraphs>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LOS MANDATOS  CLASSROOM COMMANDS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Wesley</dc:creator>
  <cp:lastModifiedBy>Harter</cp:lastModifiedBy>
  <cp:revision>14</cp:revision>
  <dcterms:created xsi:type="dcterms:W3CDTF">2012-08-25T00:54:14Z</dcterms:created>
  <dcterms:modified xsi:type="dcterms:W3CDTF">2014-08-22T12:20:03Z</dcterms:modified>
</cp:coreProperties>
</file>